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Krona One"/>
      <p:regular r:id="rId12"/>
    </p:embeddedFont>
    <p:embeddedFont>
      <p:font typeface="Berkshire Swash"/>
      <p:regular r:id="rId13"/>
    </p:embeddedFont>
    <p:embeddedFont>
      <p:font typeface="Bebas Neue"/>
      <p:regular r:id="rId14"/>
    </p:embeddedFont>
    <p:embeddedFont>
      <p:font typeface="Niramit"/>
      <p:regular r:id="rId15"/>
      <p:bold r:id="rId16"/>
      <p:italic r:id="rId17"/>
      <p:boldItalic r:id="rId18"/>
    </p:embeddedFont>
    <p:embeddedFont>
      <p:font typeface="PT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-bold.fntdata"/><Relationship Id="rId22" Type="http://schemas.openxmlformats.org/officeDocument/2006/relationships/font" Target="fonts/PTSans-boldItalic.fntdata"/><Relationship Id="rId21" Type="http://schemas.openxmlformats.org/officeDocument/2006/relationships/font" Target="fonts/PT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BerkshireSwash-regular.fntdata"/><Relationship Id="rId12" Type="http://schemas.openxmlformats.org/officeDocument/2006/relationships/font" Target="fonts/KronaOne-regular.fntdata"/><Relationship Id="rId15" Type="http://schemas.openxmlformats.org/officeDocument/2006/relationships/font" Target="fonts/Niramit-regular.fntdata"/><Relationship Id="rId14" Type="http://schemas.openxmlformats.org/officeDocument/2006/relationships/font" Target="fonts/BebasNeue-regular.fntdata"/><Relationship Id="rId17" Type="http://schemas.openxmlformats.org/officeDocument/2006/relationships/font" Target="fonts/Niramit-italic.fntdata"/><Relationship Id="rId16" Type="http://schemas.openxmlformats.org/officeDocument/2006/relationships/font" Target="fonts/Niramit-bold.fntdata"/><Relationship Id="rId19" Type="http://schemas.openxmlformats.org/officeDocument/2006/relationships/font" Target="fonts/PTSans-regular.fntdata"/><Relationship Id="rId18" Type="http://schemas.openxmlformats.org/officeDocument/2006/relationships/font" Target="fonts/Niramit-boldItalic.fntdata"/></Relationships>
</file>

<file path=ppt/media/image1.jpg>
</file>

<file path=ppt/media/image11.jpg>
</file>

<file path=ppt/media/image12.jpg>
</file>

<file path=ppt/media/image13.jpg>
</file>

<file path=ppt/media/image14.jp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da6fba682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da6fba682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da9941969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da9941969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da99419692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da99419692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da6fba682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da6fba682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dd46dd1d67_2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dd46dd1d67_2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4003" t="4003"/>
          <a:stretch/>
        </p:blipFill>
        <p:spPr>
          <a:xfrm>
            <a:off x="0" y="1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1057325" y="911225"/>
            <a:ext cx="5706000" cy="267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8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057325" y="3658075"/>
            <a:ext cx="6128100" cy="4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1"/>
          <p:cNvPicPr preferRelativeResize="0"/>
          <p:nvPr/>
        </p:nvPicPr>
        <p:blipFill rotWithShape="1">
          <a:blip r:embed="rId2">
            <a:alphaModFix/>
          </a:blip>
          <a:srcRect b="5758" l="0" r="5758" t="0"/>
          <a:stretch/>
        </p:blipFill>
        <p:spPr>
          <a:xfrm flipH="1" rot="10800000">
            <a:off x="78" y="2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1057325" y="1706075"/>
            <a:ext cx="6527700" cy="129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subTitle"/>
          </p:nvPr>
        </p:nvSpPr>
        <p:spPr>
          <a:xfrm>
            <a:off x="1057325" y="2996375"/>
            <a:ext cx="65277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713225" y="215662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2" type="subTitle"/>
          </p:nvPr>
        </p:nvSpPr>
        <p:spPr>
          <a:xfrm>
            <a:off x="713225" y="4035877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3" type="subTitle"/>
          </p:nvPr>
        </p:nvSpPr>
        <p:spPr>
          <a:xfrm>
            <a:off x="3419250" y="4035877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4" type="subTitle"/>
          </p:nvPr>
        </p:nvSpPr>
        <p:spPr>
          <a:xfrm>
            <a:off x="3419250" y="215662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hasCustomPrompt="1" idx="5" type="title"/>
          </p:nvPr>
        </p:nvSpPr>
        <p:spPr>
          <a:xfrm>
            <a:off x="1415375" y="1217275"/>
            <a:ext cx="901200" cy="61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hasCustomPrompt="1" idx="6" type="title"/>
          </p:nvPr>
        </p:nvSpPr>
        <p:spPr>
          <a:xfrm>
            <a:off x="4121400" y="3140675"/>
            <a:ext cx="9012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/>
          <p:nvPr>
            <p:ph hasCustomPrompt="1" idx="7" type="title"/>
          </p:nvPr>
        </p:nvSpPr>
        <p:spPr>
          <a:xfrm>
            <a:off x="1415375" y="3140675"/>
            <a:ext cx="9012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/>
          <p:nvPr>
            <p:ph hasCustomPrompt="1" idx="8" type="title"/>
          </p:nvPr>
        </p:nvSpPr>
        <p:spPr>
          <a:xfrm>
            <a:off x="4121400" y="1217275"/>
            <a:ext cx="901200" cy="61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idx="9" type="subTitle"/>
          </p:nvPr>
        </p:nvSpPr>
        <p:spPr>
          <a:xfrm>
            <a:off x="6125275" y="4035877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13" type="subTitle"/>
          </p:nvPr>
        </p:nvSpPr>
        <p:spPr>
          <a:xfrm>
            <a:off x="6125275" y="215662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hasCustomPrompt="1" idx="14" type="title"/>
          </p:nvPr>
        </p:nvSpPr>
        <p:spPr>
          <a:xfrm>
            <a:off x="6827425" y="3140675"/>
            <a:ext cx="9012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hasCustomPrompt="1" idx="15" type="title"/>
          </p:nvPr>
        </p:nvSpPr>
        <p:spPr>
          <a:xfrm>
            <a:off x="6827425" y="1217275"/>
            <a:ext cx="901200" cy="61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idx="16" type="subTitle"/>
          </p:nvPr>
        </p:nvSpPr>
        <p:spPr>
          <a:xfrm>
            <a:off x="713225" y="18340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7" type="subTitle"/>
          </p:nvPr>
        </p:nvSpPr>
        <p:spPr>
          <a:xfrm>
            <a:off x="713225" y="37133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18" type="subTitle"/>
          </p:nvPr>
        </p:nvSpPr>
        <p:spPr>
          <a:xfrm>
            <a:off x="3419250" y="37133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19" type="subTitle"/>
          </p:nvPr>
        </p:nvSpPr>
        <p:spPr>
          <a:xfrm>
            <a:off x="3419250" y="18340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20" type="subTitle"/>
          </p:nvPr>
        </p:nvSpPr>
        <p:spPr>
          <a:xfrm>
            <a:off x="6125275" y="37133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21" type="subTitle"/>
          </p:nvPr>
        </p:nvSpPr>
        <p:spPr>
          <a:xfrm>
            <a:off x="6125275" y="18340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75" name="Google Shape;75;p13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/>
          <p:nvPr>
            <p:ph type="title"/>
          </p:nvPr>
        </p:nvSpPr>
        <p:spPr>
          <a:xfrm>
            <a:off x="1057400" y="3154313"/>
            <a:ext cx="60174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9" name="Google Shape;79;p14"/>
          <p:cNvSpPr txBox="1"/>
          <p:nvPr>
            <p:ph idx="1" type="subTitle"/>
          </p:nvPr>
        </p:nvSpPr>
        <p:spPr>
          <a:xfrm>
            <a:off x="1057325" y="1457274"/>
            <a:ext cx="6017400" cy="16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cxnSp>
        <p:nvCxnSpPr>
          <p:cNvPr id="83" name="Google Shape;83;p15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cxnSp>
        <p:nvCxnSpPr>
          <p:cNvPr id="87" name="Google Shape;87;p16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cxnSp>
        <p:nvCxnSpPr>
          <p:cNvPr id="91" name="Google Shape;91;p17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type="title"/>
          </p:nvPr>
        </p:nvSpPr>
        <p:spPr>
          <a:xfrm>
            <a:off x="4046950" y="1413050"/>
            <a:ext cx="3873000" cy="137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idx="1" type="subTitle"/>
          </p:nvPr>
        </p:nvSpPr>
        <p:spPr>
          <a:xfrm>
            <a:off x="4046950" y="2789650"/>
            <a:ext cx="3873000" cy="9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8"/>
          <p:cNvSpPr/>
          <p:nvPr>
            <p:ph idx="2" type="pic"/>
          </p:nvPr>
        </p:nvSpPr>
        <p:spPr>
          <a:xfrm>
            <a:off x="1133525" y="965850"/>
            <a:ext cx="2684700" cy="3211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type="title"/>
          </p:nvPr>
        </p:nvSpPr>
        <p:spPr>
          <a:xfrm>
            <a:off x="972650" y="2536538"/>
            <a:ext cx="2935800" cy="5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100" name="Google Shape;100;p19"/>
          <p:cNvSpPr txBox="1"/>
          <p:nvPr>
            <p:ph idx="1" type="subTitle"/>
          </p:nvPr>
        </p:nvSpPr>
        <p:spPr>
          <a:xfrm>
            <a:off x="972650" y="3110363"/>
            <a:ext cx="2935800" cy="10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BODY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720000" y="1215750"/>
            <a:ext cx="7704000" cy="31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Light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cxnSp>
        <p:nvCxnSpPr>
          <p:cNvPr id="105" name="Google Shape;105;p20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1057325" y="2714475"/>
            <a:ext cx="5019300" cy="7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1057325" y="1040425"/>
            <a:ext cx="2072100" cy="161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1057325" y="3485350"/>
            <a:ext cx="50193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BODY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720000" y="1066225"/>
            <a:ext cx="7704000" cy="34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cxnSp>
        <p:nvCxnSpPr>
          <p:cNvPr id="110" name="Google Shape;110;p21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_2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720000" y="1215750"/>
            <a:ext cx="4053000" cy="25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Clr>
                <a:srgbClr val="D1B4E5"/>
              </a:buClr>
              <a:buSzPts val="1500"/>
              <a:buFont typeface="Barlow"/>
              <a:buAutoNum type="arabicPeriod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9pPr>
          </a:lstStyle>
          <a:p/>
        </p:txBody>
      </p:sp>
      <p:cxnSp>
        <p:nvCxnSpPr>
          <p:cNvPr id="115" name="Google Shape;115;p22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TITLE_AND_BODY_1_3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720000" y="1215750"/>
            <a:ext cx="7704000" cy="22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Light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cxnSp>
        <p:nvCxnSpPr>
          <p:cNvPr id="120" name="Google Shape;120;p23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" type="subTitle"/>
          </p:nvPr>
        </p:nvSpPr>
        <p:spPr>
          <a:xfrm>
            <a:off x="2754300" y="1512600"/>
            <a:ext cx="3786000" cy="6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2" type="subTitle"/>
          </p:nvPr>
        </p:nvSpPr>
        <p:spPr>
          <a:xfrm>
            <a:off x="3289825" y="2717650"/>
            <a:ext cx="3786000" cy="6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3" type="subTitle"/>
          </p:nvPr>
        </p:nvSpPr>
        <p:spPr>
          <a:xfrm>
            <a:off x="3922175" y="3922700"/>
            <a:ext cx="3786000" cy="6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4" type="subTitle"/>
          </p:nvPr>
        </p:nvSpPr>
        <p:spPr>
          <a:xfrm>
            <a:off x="2754309" y="1218625"/>
            <a:ext cx="3786000" cy="4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8" name="Google Shape;128;p24"/>
          <p:cNvSpPr txBox="1"/>
          <p:nvPr>
            <p:ph idx="5" type="subTitle"/>
          </p:nvPr>
        </p:nvSpPr>
        <p:spPr>
          <a:xfrm>
            <a:off x="3289828" y="2423675"/>
            <a:ext cx="3786000" cy="4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9" name="Google Shape;129;p24"/>
          <p:cNvSpPr txBox="1"/>
          <p:nvPr>
            <p:ph idx="6" type="subTitle"/>
          </p:nvPr>
        </p:nvSpPr>
        <p:spPr>
          <a:xfrm>
            <a:off x="3922177" y="3628725"/>
            <a:ext cx="3786000" cy="4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30" name="Google Shape;130;p24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134" name="Google Shape;134;p25"/>
          <p:cNvSpPr txBox="1"/>
          <p:nvPr>
            <p:ph idx="1" type="subTitle"/>
          </p:nvPr>
        </p:nvSpPr>
        <p:spPr>
          <a:xfrm>
            <a:off x="720075" y="2854475"/>
            <a:ext cx="2335200" cy="14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5"/>
          <p:cNvSpPr txBox="1"/>
          <p:nvPr>
            <p:ph idx="2" type="subTitle"/>
          </p:nvPr>
        </p:nvSpPr>
        <p:spPr>
          <a:xfrm>
            <a:off x="3404492" y="2854475"/>
            <a:ext cx="2335200" cy="14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3" type="subTitle"/>
          </p:nvPr>
        </p:nvSpPr>
        <p:spPr>
          <a:xfrm>
            <a:off x="6088912" y="2854475"/>
            <a:ext cx="2335200" cy="14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5"/>
          <p:cNvSpPr txBox="1"/>
          <p:nvPr>
            <p:ph idx="4" type="subTitle"/>
          </p:nvPr>
        </p:nvSpPr>
        <p:spPr>
          <a:xfrm>
            <a:off x="720075" y="2101775"/>
            <a:ext cx="2335200" cy="79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erkshire Swash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9pPr>
          </a:lstStyle>
          <a:p/>
        </p:txBody>
      </p:sp>
      <p:sp>
        <p:nvSpPr>
          <p:cNvPr id="138" name="Google Shape;138;p25"/>
          <p:cNvSpPr txBox="1"/>
          <p:nvPr>
            <p:ph idx="5" type="subTitle"/>
          </p:nvPr>
        </p:nvSpPr>
        <p:spPr>
          <a:xfrm>
            <a:off x="3404492" y="2101778"/>
            <a:ext cx="2335200" cy="7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erkshire Swash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9pPr>
          </a:lstStyle>
          <a:p/>
        </p:txBody>
      </p:sp>
      <p:sp>
        <p:nvSpPr>
          <p:cNvPr id="139" name="Google Shape;139;p25"/>
          <p:cNvSpPr txBox="1"/>
          <p:nvPr>
            <p:ph idx="6" type="subTitle"/>
          </p:nvPr>
        </p:nvSpPr>
        <p:spPr>
          <a:xfrm>
            <a:off x="6088912" y="2101776"/>
            <a:ext cx="2335200" cy="7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erkshire Swash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erkshire Swash"/>
              <a:buNone/>
              <a:defRPr sz="2000">
                <a:latin typeface="Berkshire Swash"/>
                <a:ea typeface="Berkshire Swash"/>
                <a:cs typeface="Berkshire Swash"/>
                <a:sym typeface="Berkshire Swash"/>
              </a:defRPr>
            </a:lvl9pPr>
          </a:lstStyle>
          <a:p/>
        </p:txBody>
      </p:sp>
      <p:cxnSp>
        <p:nvCxnSpPr>
          <p:cNvPr id="140" name="Google Shape;140;p25"/>
          <p:cNvCxnSpPr/>
          <p:nvPr/>
        </p:nvCxnSpPr>
        <p:spPr>
          <a:xfrm rot="10800000">
            <a:off x="-3000" y="7313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144" name="Google Shape;144;p26"/>
          <p:cNvSpPr txBox="1"/>
          <p:nvPr>
            <p:ph idx="1" type="subTitle"/>
          </p:nvPr>
        </p:nvSpPr>
        <p:spPr>
          <a:xfrm>
            <a:off x="2075575" y="1316050"/>
            <a:ext cx="5725500" cy="8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6"/>
          <p:cNvSpPr txBox="1"/>
          <p:nvPr>
            <p:ph idx="2" type="subTitle"/>
          </p:nvPr>
        </p:nvSpPr>
        <p:spPr>
          <a:xfrm>
            <a:off x="2075575" y="2536513"/>
            <a:ext cx="5725500" cy="8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6"/>
          <p:cNvSpPr txBox="1"/>
          <p:nvPr>
            <p:ph idx="3" type="subTitle"/>
          </p:nvPr>
        </p:nvSpPr>
        <p:spPr>
          <a:xfrm>
            <a:off x="2075575" y="3756975"/>
            <a:ext cx="5725500" cy="8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6"/>
          <p:cNvSpPr txBox="1"/>
          <p:nvPr>
            <p:ph idx="4" type="subTitle"/>
          </p:nvPr>
        </p:nvSpPr>
        <p:spPr>
          <a:xfrm>
            <a:off x="2075575" y="1080250"/>
            <a:ext cx="5725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8" name="Google Shape;148;p26"/>
          <p:cNvSpPr txBox="1"/>
          <p:nvPr>
            <p:ph idx="5" type="subTitle"/>
          </p:nvPr>
        </p:nvSpPr>
        <p:spPr>
          <a:xfrm>
            <a:off x="2075575" y="2278263"/>
            <a:ext cx="5725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9" name="Google Shape;149;p26"/>
          <p:cNvSpPr txBox="1"/>
          <p:nvPr>
            <p:ph idx="6" type="subTitle"/>
          </p:nvPr>
        </p:nvSpPr>
        <p:spPr>
          <a:xfrm>
            <a:off x="2075575" y="3476275"/>
            <a:ext cx="5725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50" name="Google Shape;150;p26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7"/>
          <p:cNvPicPr preferRelativeResize="0"/>
          <p:nvPr/>
        </p:nvPicPr>
        <p:blipFill rotWithShape="1">
          <a:blip r:embed="rId2">
            <a:alphaModFix/>
          </a:blip>
          <a:srcRect b="12049" l="0" r="12049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154" name="Google Shape;154;p27"/>
          <p:cNvSpPr txBox="1"/>
          <p:nvPr>
            <p:ph idx="1" type="subTitle"/>
          </p:nvPr>
        </p:nvSpPr>
        <p:spPr>
          <a:xfrm>
            <a:off x="778475" y="2410475"/>
            <a:ext cx="17781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7"/>
          <p:cNvSpPr txBox="1"/>
          <p:nvPr>
            <p:ph idx="2" type="subTitle"/>
          </p:nvPr>
        </p:nvSpPr>
        <p:spPr>
          <a:xfrm>
            <a:off x="2714875" y="3373950"/>
            <a:ext cx="17781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7"/>
          <p:cNvSpPr txBox="1"/>
          <p:nvPr>
            <p:ph idx="3" type="subTitle"/>
          </p:nvPr>
        </p:nvSpPr>
        <p:spPr>
          <a:xfrm>
            <a:off x="4651104" y="2410585"/>
            <a:ext cx="17781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7"/>
          <p:cNvSpPr txBox="1"/>
          <p:nvPr>
            <p:ph idx="4" type="subTitle"/>
          </p:nvPr>
        </p:nvSpPr>
        <p:spPr>
          <a:xfrm>
            <a:off x="6587425" y="3374060"/>
            <a:ext cx="17781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7"/>
          <p:cNvSpPr txBox="1"/>
          <p:nvPr>
            <p:ph idx="5" type="subTitle"/>
          </p:nvPr>
        </p:nvSpPr>
        <p:spPr>
          <a:xfrm>
            <a:off x="778475" y="2028075"/>
            <a:ext cx="17781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9" name="Google Shape;159;p27"/>
          <p:cNvSpPr txBox="1"/>
          <p:nvPr>
            <p:ph idx="6" type="subTitle"/>
          </p:nvPr>
        </p:nvSpPr>
        <p:spPr>
          <a:xfrm>
            <a:off x="2714874" y="2991550"/>
            <a:ext cx="17781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0" name="Google Shape;160;p27"/>
          <p:cNvSpPr txBox="1"/>
          <p:nvPr>
            <p:ph idx="7" type="subTitle"/>
          </p:nvPr>
        </p:nvSpPr>
        <p:spPr>
          <a:xfrm>
            <a:off x="4651112" y="2028075"/>
            <a:ext cx="17781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" name="Google Shape;161;p27"/>
          <p:cNvSpPr txBox="1"/>
          <p:nvPr>
            <p:ph idx="8" type="subTitle"/>
          </p:nvPr>
        </p:nvSpPr>
        <p:spPr>
          <a:xfrm>
            <a:off x="6587425" y="2991550"/>
            <a:ext cx="17781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62" name="Google Shape;162;p27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166" name="Google Shape;166;p28"/>
          <p:cNvSpPr txBox="1"/>
          <p:nvPr>
            <p:ph idx="1" type="subTitle"/>
          </p:nvPr>
        </p:nvSpPr>
        <p:spPr>
          <a:xfrm>
            <a:off x="1033985" y="1975804"/>
            <a:ext cx="20211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8"/>
          <p:cNvSpPr txBox="1"/>
          <p:nvPr>
            <p:ph idx="2" type="subTitle"/>
          </p:nvPr>
        </p:nvSpPr>
        <p:spPr>
          <a:xfrm>
            <a:off x="3561333" y="1975804"/>
            <a:ext cx="20211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8"/>
          <p:cNvSpPr txBox="1"/>
          <p:nvPr>
            <p:ph idx="3" type="subTitle"/>
          </p:nvPr>
        </p:nvSpPr>
        <p:spPr>
          <a:xfrm>
            <a:off x="1033985" y="3406026"/>
            <a:ext cx="20211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8"/>
          <p:cNvSpPr txBox="1"/>
          <p:nvPr>
            <p:ph idx="4" type="subTitle"/>
          </p:nvPr>
        </p:nvSpPr>
        <p:spPr>
          <a:xfrm>
            <a:off x="3561333" y="3406026"/>
            <a:ext cx="20211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8"/>
          <p:cNvSpPr txBox="1"/>
          <p:nvPr>
            <p:ph idx="5" type="subTitle"/>
          </p:nvPr>
        </p:nvSpPr>
        <p:spPr>
          <a:xfrm>
            <a:off x="6088681" y="1975804"/>
            <a:ext cx="20211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8"/>
          <p:cNvSpPr txBox="1"/>
          <p:nvPr>
            <p:ph idx="6" type="subTitle"/>
          </p:nvPr>
        </p:nvSpPr>
        <p:spPr>
          <a:xfrm>
            <a:off x="6088681" y="3406026"/>
            <a:ext cx="20211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8"/>
          <p:cNvSpPr txBox="1"/>
          <p:nvPr>
            <p:ph idx="7" type="subTitle"/>
          </p:nvPr>
        </p:nvSpPr>
        <p:spPr>
          <a:xfrm>
            <a:off x="1032450" y="1559575"/>
            <a:ext cx="2024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3" name="Google Shape;173;p28"/>
          <p:cNvSpPr txBox="1"/>
          <p:nvPr>
            <p:ph idx="8" type="subTitle"/>
          </p:nvPr>
        </p:nvSpPr>
        <p:spPr>
          <a:xfrm>
            <a:off x="3559798" y="1559575"/>
            <a:ext cx="2024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" name="Google Shape;174;p28"/>
          <p:cNvSpPr txBox="1"/>
          <p:nvPr>
            <p:ph idx="9" type="subTitle"/>
          </p:nvPr>
        </p:nvSpPr>
        <p:spPr>
          <a:xfrm>
            <a:off x="6087146" y="1559575"/>
            <a:ext cx="2024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5" name="Google Shape;175;p28"/>
          <p:cNvSpPr txBox="1"/>
          <p:nvPr>
            <p:ph idx="13" type="subTitle"/>
          </p:nvPr>
        </p:nvSpPr>
        <p:spPr>
          <a:xfrm>
            <a:off x="1032450" y="2989602"/>
            <a:ext cx="2024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6" name="Google Shape;176;p28"/>
          <p:cNvSpPr txBox="1"/>
          <p:nvPr>
            <p:ph idx="14" type="subTitle"/>
          </p:nvPr>
        </p:nvSpPr>
        <p:spPr>
          <a:xfrm>
            <a:off x="3559798" y="2989602"/>
            <a:ext cx="2024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15" type="subTitle"/>
          </p:nvPr>
        </p:nvSpPr>
        <p:spPr>
          <a:xfrm>
            <a:off x="6087146" y="2989602"/>
            <a:ext cx="2024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78" name="Google Shape;178;p28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9"/>
          <p:cNvPicPr preferRelativeResize="0"/>
          <p:nvPr/>
        </p:nvPicPr>
        <p:blipFill rotWithShape="1">
          <a:blip r:embed="rId2">
            <a:alphaModFix/>
          </a:blip>
          <a:srcRect b="14559" l="14559" r="0" t="0"/>
          <a:stretch/>
        </p:blipFill>
        <p:spPr>
          <a:xfrm>
            <a:off x="0" y="0"/>
            <a:ext cx="914401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9"/>
          <p:cNvSpPr txBox="1"/>
          <p:nvPr>
            <p:ph hasCustomPrompt="1" type="title"/>
          </p:nvPr>
        </p:nvSpPr>
        <p:spPr>
          <a:xfrm>
            <a:off x="1057325" y="715625"/>
            <a:ext cx="56430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2" name="Google Shape;182;p29"/>
          <p:cNvSpPr txBox="1"/>
          <p:nvPr>
            <p:ph idx="1" type="subTitle"/>
          </p:nvPr>
        </p:nvSpPr>
        <p:spPr>
          <a:xfrm>
            <a:off x="1057325" y="1299195"/>
            <a:ext cx="564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83" name="Google Shape;183;p29"/>
          <p:cNvSpPr txBox="1"/>
          <p:nvPr>
            <p:ph hasCustomPrompt="1" idx="2" type="title"/>
          </p:nvPr>
        </p:nvSpPr>
        <p:spPr>
          <a:xfrm>
            <a:off x="1057325" y="2128977"/>
            <a:ext cx="56430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4" name="Google Shape;184;p29"/>
          <p:cNvSpPr txBox="1"/>
          <p:nvPr>
            <p:ph idx="3" type="subTitle"/>
          </p:nvPr>
        </p:nvSpPr>
        <p:spPr>
          <a:xfrm>
            <a:off x="1057325" y="2712547"/>
            <a:ext cx="564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85" name="Google Shape;185;p29"/>
          <p:cNvSpPr txBox="1"/>
          <p:nvPr>
            <p:ph hasCustomPrompt="1" idx="4" type="title"/>
          </p:nvPr>
        </p:nvSpPr>
        <p:spPr>
          <a:xfrm>
            <a:off x="1057325" y="3542330"/>
            <a:ext cx="56430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6" name="Google Shape;186;p29"/>
          <p:cNvSpPr txBox="1"/>
          <p:nvPr>
            <p:ph idx="5" type="subTitle"/>
          </p:nvPr>
        </p:nvSpPr>
        <p:spPr>
          <a:xfrm>
            <a:off x="1057325" y="4125899"/>
            <a:ext cx="564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1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0"/>
          <p:cNvSpPr txBox="1"/>
          <p:nvPr>
            <p:ph idx="1" type="subTitle"/>
          </p:nvPr>
        </p:nvSpPr>
        <p:spPr>
          <a:xfrm>
            <a:off x="1057325" y="1770650"/>
            <a:ext cx="4773000" cy="12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30"/>
          <p:cNvSpPr txBox="1"/>
          <p:nvPr/>
        </p:nvSpPr>
        <p:spPr>
          <a:xfrm>
            <a:off x="1057325" y="3563950"/>
            <a:ext cx="47730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rPr>
              <a:t>CREDITS: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rPr>
              <a:t>,</a:t>
            </a:r>
            <a:r>
              <a:rPr lang="en" sz="1200"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rPr>
              <a:t> and includes icons by </a:t>
            </a:r>
            <a:r>
              <a:rPr b="1" lang="en" sz="1200" u="sng"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rPr>
              <a:t>,</a:t>
            </a:r>
            <a:r>
              <a:rPr lang="en" sz="1200"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rPr>
              <a:t> and infographics &amp; images by </a:t>
            </a:r>
            <a:r>
              <a:rPr b="1" lang="en" sz="1200" u="sng"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 u="sng"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rPr>
              <a:t> </a:t>
            </a:r>
            <a:endParaRPr b="1" sz="1200" u="sng">
              <a:solidFill>
                <a:schemeClr val="dk1"/>
              </a:solidFill>
              <a:latin typeface="Niramit"/>
              <a:ea typeface="Niramit"/>
              <a:cs typeface="Niramit"/>
              <a:sym typeface="Niramit"/>
            </a:endParaRPr>
          </a:p>
        </p:txBody>
      </p:sp>
      <p:sp>
        <p:nvSpPr>
          <p:cNvPr id="191" name="Google Shape;191;p30"/>
          <p:cNvSpPr txBox="1"/>
          <p:nvPr>
            <p:ph type="title"/>
          </p:nvPr>
        </p:nvSpPr>
        <p:spPr>
          <a:xfrm>
            <a:off x="1057325" y="670425"/>
            <a:ext cx="47730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20000" y="1148450"/>
            <a:ext cx="77040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cxnSp>
        <p:nvCxnSpPr>
          <p:cNvPr id="21" name="Google Shape;21;p4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subTitle"/>
          </p:nvPr>
        </p:nvSpPr>
        <p:spPr>
          <a:xfrm>
            <a:off x="4785773" y="1709326"/>
            <a:ext cx="36450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  <p:sp>
        <p:nvSpPr>
          <p:cNvPr id="26" name="Google Shape;26;p5"/>
          <p:cNvSpPr txBox="1"/>
          <p:nvPr>
            <p:ph idx="2" type="subTitle"/>
          </p:nvPr>
        </p:nvSpPr>
        <p:spPr>
          <a:xfrm>
            <a:off x="720000" y="1709326"/>
            <a:ext cx="36450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/>
        </p:txBody>
      </p:sp>
      <p:sp>
        <p:nvSpPr>
          <p:cNvPr id="27" name="Google Shape;27;p5"/>
          <p:cNvSpPr txBox="1"/>
          <p:nvPr>
            <p:ph idx="3" type="subTitle"/>
          </p:nvPr>
        </p:nvSpPr>
        <p:spPr>
          <a:xfrm>
            <a:off x="720000" y="1304225"/>
            <a:ext cx="3645000" cy="4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4" type="subTitle"/>
          </p:nvPr>
        </p:nvSpPr>
        <p:spPr>
          <a:xfrm>
            <a:off x="4785773" y="1304225"/>
            <a:ext cx="3645000" cy="4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6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9" name="Google Shape;29;p5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cxnSp>
        <p:nvCxnSpPr>
          <p:cNvPr id="33" name="Google Shape;33;p6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 txBox="1"/>
          <p:nvPr>
            <p:ph type="title"/>
          </p:nvPr>
        </p:nvSpPr>
        <p:spPr>
          <a:xfrm>
            <a:off x="722376" y="448056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" type="subTitle"/>
          </p:nvPr>
        </p:nvSpPr>
        <p:spPr>
          <a:xfrm>
            <a:off x="1057325" y="1347250"/>
            <a:ext cx="6266400" cy="31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cxnSp>
        <p:nvCxnSpPr>
          <p:cNvPr id="38" name="Google Shape;38;p7"/>
          <p:cNvCxnSpPr/>
          <p:nvPr/>
        </p:nvCxnSpPr>
        <p:spPr>
          <a:xfrm rot="10800000">
            <a:off x="-3000" y="716775"/>
            <a:ext cx="723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/>
          <p:nvPr>
            <p:ph type="title"/>
          </p:nvPr>
        </p:nvSpPr>
        <p:spPr>
          <a:xfrm>
            <a:off x="1057325" y="1525675"/>
            <a:ext cx="5855100" cy="19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" y="2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9"/>
          <p:cNvSpPr txBox="1"/>
          <p:nvPr>
            <p:ph type="title"/>
          </p:nvPr>
        </p:nvSpPr>
        <p:spPr>
          <a:xfrm>
            <a:off x="1177200" y="1021763"/>
            <a:ext cx="4294800" cy="20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5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1177200" y="3117038"/>
            <a:ext cx="42948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10"/>
          <p:cNvSpPr txBox="1"/>
          <p:nvPr>
            <p:ph type="title"/>
          </p:nvPr>
        </p:nvSpPr>
        <p:spPr>
          <a:xfrm>
            <a:off x="1374650" y="763450"/>
            <a:ext cx="6394800" cy="487800"/>
          </a:xfrm>
          <a:prstGeom prst="rect">
            <a:avLst/>
          </a:prstGeom>
          <a:solidFill>
            <a:srgbClr val="F5EDE9">
              <a:alpha val="15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5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5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Krona One"/>
              <a:buNone/>
              <a:defRPr b="1" sz="225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Krona One"/>
              <a:buNone/>
              <a:defRPr b="1" sz="225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Krona One"/>
              <a:buNone/>
              <a:defRPr b="1" sz="225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Krona One"/>
              <a:buNone/>
              <a:defRPr b="1" sz="225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Krona One"/>
              <a:buNone/>
              <a:defRPr b="1" sz="225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Krona One"/>
              <a:buNone/>
              <a:defRPr b="1" sz="225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Krona One"/>
              <a:buNone/>
              <a:defRPr b="1" sz="225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Krona One"/>
              <a:buNone/>
              <a:defRPr b="1" sz="225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Krona One"/>
              <a:buNone/>
              <a:defRPr b="1" sz="225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iramit"/>
              <a:buChar char="●"/>
              <a:defRPr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iramit"/>
              <a:buChar char="○"/>
              <a:defRPr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iramit"/>
              <a:buChar char="■"/>
              <a:defRPr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iramit"/>
              <a:buChar char="●"/>
              <a:defRPr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iramit"/>
              <a:buChar char="○"/>
              <a:defRPr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iramit"/>
              <a:buChar char="■"/>
              <a:defRPr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iramit"/>
              <a:buChar char="●"/>
              <a:defRPr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iramit"/>
              <a:buChar char="○"/>
              <a:defRPr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iramit"/>
              <a:buChar char="■"/>
              <a:defRPr>
                <a:solidFill>
                  <a:schemeClr val="dk1"/>
                </a:solidFill>
                <a:latin typeface="Niramit"/>
                <a:ea typeface="Niramit"/>
                <a:cs typeface="Niramit"/>
                <a:sym typeface="Nirami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ctrTitle"/>
          </p:nvPr>
        </p:nvSpPr>
        <p:spPr>
          <a:xfrm>
            <a:off x="1057325" y="911225"/>
            <a:ext cx="5706000" cy="267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Blink</a:t>
            </a:r>
            <a:br>
              <a:rPr lang="en" sz="4600"/>
            </a:br>
            <a:r>
              <a:rPr lang="en" sz="4600"/>
              <a:t> </a:t>
            </a:r>
            <a:r>
              <a:rPr lang="en" sz="3100">
                <a:solidFill>
                  <a:schemeClr val="lt1"/>
                </a:solidFill>
              </a:rPr>
              <a:t>Horror game</a:t>
            </a:r>
            <a:endParaRPr sz="3100">
              <a:solidFill>
                <a:schemeClr val="lt1"/>
              </a:solidFill>
            </a:endParaRPr>
          </a:p>
        </p:txBody>
      </p:sp>
      <p:sp>
        <p:nvSpPr>
          <p:cNvPr id="201" name="Google Shape;201;p33"/>
          <p:cNvSpPr txBox="1"/>
          <p:nvPr>
            <p:ph idx="1" type="subTitle"/>
          </p:nvPr>
        </p:nvSpPr>
        <p:spPr>
          <a:xfrm>
            <a:off x="1057325" y="3658075"/>
            <a:ext cx="6128100" cy="4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lang="en"/>
              <a:t>game where blinking may result in horrific events</a:t>
            </a:r>
            <a:endParaRPr/>
          </a:p>
        </p:txBody>
      </p:sp>
      <p:cxnSp>
        <p:nvCxnSpPr>
          <p:cNvPr id="202" name="Google Shape;202;p33"/>
          <p:cNvCxnSpPr/>
          <p:nvPr/>
        </p:nvCxnSpPr>
        <p:spPr>
          <a:xfrm>
            <a:off x="904925" y="1996800"/>
            <a:ext cx="0" cy="3204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Blink</a:t>
            </a:r>
            <a:endParaRPr/>
          </a:p>
        </p:txBody>
      </p:sp>
      <p:sp>
        <p:nvSpPr>
          <p:cNvPr id="208" name="Google Shape;208;p34"/>
          <p:cNvSpPr txBox="1"/>
          <p:nvPr>
            <p:ph idx="1" type="body"/>
          </p:nvPr>
        </p:nvSpPr>
        <p:spPr>
          <a:xfrm>
            <a:off x="720000" y="1215750"/>
            <a:ext cx="7704000" cy="31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Takes place in a haunted mansion</a:t>
            </a:r>
            <a:br>
              <a:rPr lang="en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Uses eye-blinking as a form of involuntary interaction with the game environment </a:t>
            </a:r>
            <a:br>
              <a:rPr lang="en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Blinking will trigger events that pose a </a:t>
            </a:r>
            <a:r>
              <a:rPr lang="en" sz="2000"/>
              <a:t>challenge</a:t>
            </a:r>
            <a:r>
              <a:rPr lang="en" sz="2000"/>
              <a:t> to the player</a:t>
            </a:r>
            <a:br>
              <a:rPr lang="en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 player must survive, collect necessary resources, </a:t>
            </a:r>
            <a:r>
              <a:rPr lang="en" sz="2000"/>
              <a:t>and</a:t>
            </a:r>
            <a:r>
              <a:rPr lang="en" sz="2000"/>
              <a:t> escape the mansion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blink detection</a:t>
            </a:r>
            <a:endParaRPr/>
          </a:p>
        </p:txBody>
      </p:sp>
      <p:sp>
        <p:nvSpPr>
          <p:cNvPr id="214" name="Google Shape;214;p35"/>
          <p:cNvSpPr txBox="1"/>
          <p:nvPr>
            <p:ph idx="1" type="body"/>
          </p:nvPr>
        </p:nvSpPr>
        <p:spPr>
          <a:xfrm>
            <a:off x="720000" y="1215750"/>
            <a:ext cx="7704000" cy="31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Using blinks as input allows for a unique way for players to interact with the game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Using blink detection creates an immersive and suspenseful </a:t>
            </a:r>
            <a:r>
              <a:rPr lang="en" sz="2000"/>
              <a:t>environment</a:t>
            </a:r>
            <a:r>
              <a:rPr lang="en" sz="2000"/>
              <a:t> for the player</a:t>
            </a:r>
            <a:br>
              <a:rPr lang="en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Blinking can be difficult to control which leads to users unpredictably triggering events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/>
          <p:nvPr>
            <p:ph idx="3" type="subTitle"/>
          </p:nvPr>
        </p:nvSpPr>
        <p:spPr>
          <a:xfrm>
            <a:off x="4772263" y="40125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for communication between team members</a:t>
            </a:r>
            <a:endParaRPr sz="1600">
              <a:solidFill>
                <a:srgbClr val="666666"/>
              </a:solidFill>
            </a:endParaRPr>
          </a:p>
        </p:txBody>
      </p:sp>
      <p:sp>
        <p:nvSpPr>
          <p:cNvPr id="220" name="Google Shape;220;p36"/>
          <p:cNvSpPr txBox="1"/>
          <p:nvPr>
            <p:ph idx="1" type="subTitle"/>
          </p:nvPr>
        </p:nvSpPr>
        <p:spPr>
          <a:xfrm>
            <a:off x="713225" y="215662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to h</a:t>
            </a:r>
            <a:r>
              <a:rPr lang="en"/>
              <a:t>ost our site, manage our issues and code, and automate tests for pushes to branches</a:t>
            </a:r>
            <a:endParaRPr/>
          </a:p>
        </p:txBody>
      </p:sp>
      <p:sp>
        <p:nvSpPr>
          <p:cNvPr id="221" name="Google Shape;221;p36"/>
          <p:cNvSpPr txBox="1"/>
          <p:nvPr>
            <p:ph idx="2" type="subTitle"/>
          </p:nvPr>
        </p:nvSpPr>
        <p:spPr>
          <a:xfrm>
            <a:off x="2066238" y="40125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to display and modify the elements of our game</a:t>
            </a:r>
            <a:endParaRPr/>
          </a:p>
        </p:txBody>
      </p:sp>
      <p:sp>
        <p:nvSpPr>
          <p:cNvPr id="222" name="Google Shape;222;p36"/>
          <p:cNvSpPr txBox="1"/>
          <p:nvPr>
            <p:ph idx="4" type="subTitle"/>
          </p:nvPr>
        </p:nvSpPr>
        <p:spPr>
          <a:xfrm>
            <a:off x="3419250" y="215662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to e</a:t>
            </a:r>
            <a:r>
              <a:rPr lang="en"/>
              <a:t>ase the creation of interactive game elements with JavaScript</a:t>
            </a:r>
            <a:endParaRPr/>
          </a:p>
        </p:txBody>
      </p:sp>
      <p:sp>
        <p:nvSpPr>
          <p:cNvPr id="223" name="Google Shape;223;p36"/>
          <p:cNvSpPr txBox="1"/>
          <p:nvPr>
            <p:ph idx="13" type="subTitle"/>
          </p:nvPr>
        </p:nvSpPr>
        <p:spPr>
          <a:xfrm>
            <a:off x="6125275" y="215662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for the f</a:t>
            </a:r>
            <a:r>
              <a:rPr lang="en"/>
              <a:t>acial recognition that is required for blink detection</a:t>
            </a:r>
            <a:endParaRPr/>
          </a:p>
        </p:txBody>
      </p:sp>
      <p:sp>
        <p:nvSpPr>
          <p:cNvPr id="224" name="Google Shape;224;p36"/>
          <p:cNvSpPr txBox="1"/>
          <p:nvPr>
            <p:ph idx="16" type="subTitle"/>
          </p:nvPr>
        </p:nvSpPr>
        <p:spPr>
          <a:xfrm>
            <a:off x="713225" y="18340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GitHub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25" name="Google Shape;225;p36"/>
          <p:cNvSpPr txBox="1"/>
          <p:nvPr>
            <p:ph idx="17" type="subTitle"/>
          </p:nvPr>
        </p:nvSpPr>
        <p:spPr>
          <a:xfrm>
            <a:off x="2066238" y="3690050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HTML, JS, CSS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26" name="Google Shape;226;p36"/>
          <p:cNvSpPr txBox="1"/>
          <p:nvPr>
            <p:ph idx="18" type="subTitle"/>
          </p:nvPr>
        </p:nvSpPr>
        <p:spPr>
          <a:xfrm>
            <a:off x="4772263" y="3690050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Discord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27" name="Google Shape;227;p36"/>
          <p:cNvSpPr txBox="1"/>
          <p:nvPr>
            <p:ph idx="19" type="subTitle"/>
          </p:nvPr>
        </p:nvSpPr>
        <p:spPr>
          <a:xfrm>
            <a:off x="3419250" y="18340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P5.js and P5.play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28" name="Google Shape;228;p36"/>
          <p:cNvSpPr txBox="1"/>
          <p:nvPr>
            <p:ph idx="21" type="subTitle"/>
          </p:nvPr>
        </p:nvSpPr>
        <p:spPr>
          <a:xfrm>
            <a:off x="6125275" y="18340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Tensorflow and FaceAPI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29" name="Google Shape;229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 sz="225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idx="1" type="subTitle"/>
          </p:nvPr>
        </p:nvSpPr>
        <p:spPr>
          <a:xfrm>
            <a:off x="713225" y="215662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to c</a:t>
            </a:r>
            <a:r>
              <a:rPr lang="en"/>
              <a:t>reate behavioral tests for GitHub actions</a:t>
            </a:r>
            <a:endParaRPr/>
          </a:p>
        </p:txBody>
      </p:sp>
      <p:sp>
        <p:nvSpPr>
          <p:cNvPr id="235" name="Google Shape;235;p37"/>
          <p:cNvSpPr txBox="1"/>
          <p:nvPr>
            <p:ph idx="4" type="subTitle"/>
          </p:nvPr>
        </p:nvSpPr>
        <p:spPr>
          <a:xfrm>
            <a:off x="3419250" y="215662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to c</a:t>
            </a:r>
            <a:r>
              <a:rPr lang="en"/>
              <a:t>reate </a:t>
            </a:r>
            <a:r>
              <a:rPr lang="en"/>
              <a:t>behavioral </a:t>
            </a:r>
            <a:r>
              <a:rPr lang="en"/>
              <a:t>tests for GitHub actions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7"/>
          <p:cNvSpPr txBox="1"/>
          <p:nvPr>
            <p:ph idx="13" type="subTitle"/>
          </p:nvPr>
        </p:nvSpPr>
        <p:spPr>
          <a:xfrm>
            <a:off x="6125275" y="215662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to create unit tests for GitHub actions</a:t>
            </a:r>
            <a:endParaRPr/>
          </a:p>
        </p:txBody>
      </p:sp>
      <p:sp>
        <p:nvSpPr>
          <p:cNvPr id="237" name="Google Shape;237;p37"/>
          <p:cNvSpPr txBox="1"/>
          <p:nvPr>
            <p:ph idx="16" type="subTitle"/>
          </p:nvPr>
        </p:nvSpPr>
        <p:spPr>
          <a:xfrm>
            <a:off x="713225" y="18340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Selenium and behave in Python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38" name="Google Shape;238;p37"/>
          <p:cNvSpPr txBox="1"/>
          <p:nvPr>
            <p:ph idx="19" type="subTitle"/>
          </p:nvPr>
        </p:nvSpPr>
        <p:spPr>
          <a:xfrm>
            <a:off x="3419250" y="18340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Chai and Mocha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9" name="Google Shape;239;p37"/>
          <p:cNvSpPr txBox="1"/>
          <p:nvPr>
            <p:ph idx="21" type="subTitle"/>
          </p:nvPr>
        </p:nvSpPr>
        <p:spPr>
          <a:xfrm>
            <a:off x="6125275" y="1834075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Puppeteer and Node.js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40" name="Google Shape;240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technologies</a:t>
            </a:r>
            <a:endParaRPr sz="2250"/>
          </a:p>
        </p:txBody>
      </p:sp>
      <p:sp>
        <p:nvSpPr>
          <p:cNvPr id="241" name="Google Shape;241;p37"/>
          <p:cNvSpPr txBox="1"/>
          <p:nvPr>
            <p:ph idx="3" type="subTitle"/>
          </p:nvPr>
        </p:nvSpPr>
        <p:spPr>
          <a:xfrm>
            <a:off x="4772263" y="40125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for l</a:t>
            </a:r>
            <a:r>
              <a:rPr lang="en"/>
              <a:t>ocal testing of github actions to speed up development of actions</a:t>
            </a:r>
            <a:endParaRPr sz="1600">
              <a:solidFill>
                <a:srgbClr val="666666"/>
              </a:solidFill>
            </a:endParaRPr>
          </a:p>
        </p:txBody>
      </p:sp>
      <p:sp>
        <p:nvSpPr>
          <p:cNvPr id="242" name="Google Shape;242;p37"/>
          <p:cNvSpPr txBox="1"/>
          <p:nvPr>
            <p:ph idx="2" type="subTitle"/>
          </p:nvPr>
        </p:nvSpPr>
        <p:spPr>
          <a:xfrm>
            <a:off x="2066238" y="40125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to a</a:t>
            </a:r>
            <a:r>
              <a:rPr lang="en"/>
              <a:t>utomatically test code pushed to our main and dev branches to detect failing code</a:t>
            </a:r>
            <a:endParaRPr/>
          </a:p>
        </p:txBody>
      </p:sp>
      <p:sp>
        <p:nvSpPr>
          <p:cNvPr id="243" name="Google Shape;243;p37"/>
          <p:cNvSpPr txBox="1"/>
          <p:nvPr>
            <p:ph idx="17" type="subTitle"/>
          </p:nvPr>
        </p:nvSpPr>
        <p:spPr>
          <a:xfrm>
            <a:off x="2066238" y="3690050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GitHub Actions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44" name="Google Shape;244;p37"/>
          <p:cNvSpPr txBox="1"/>
          <p:nvPr>
            <p:ph idx="18" type="subTitle"/>
          </p:nvPr>
        </p:nvSpPr>
        <p:spPr>
          <a:xfrm>
            <a:off x="4772263" y="3690050"/>
            <a:ext cx="2305500" cy="4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Nektos Act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8039" l="0" r="0" t="34469"/>
          <a:stretch/>
        </p:blipFill>
        <p:spPr>
          <a:xfrm>
            <a:off x="0" y="0"/>
            <a:ext cx="9144002" cy="5143501"/>
          </a:xfrm>
          <a:prstGeom prst="rect">
            <a:avLst/>
          </a:prstGeom>
        </p:spPr>
      </p:pic>
      <p:sp>
        <p:nvSpPr>
          <p:cNvPr id="250" name="Google Shape;250;p38"/>
          <p:cNvSpPr txBox="1"/>
          <p:nvPr>
            <p:ph type="title"/>
          </p:nvPr>
        </p:nvSpPr>
        <p:spPr>
          <a:xfrm>
            <a:off x="1374650" y="763450"/>
            <a:ext cx="6394800" cy="4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https://cars-n.github.io/blink/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sychological Perspective of the Devil Thesis Defense by Slidesgo">
  <a:themeElements>
    <a:clrScheme name="Simple Light">
      <a:dk1>
        <a:srgbClr val="F5EDE9"/>
      </a:dk1>
      <a:lt1>
        <a:srgbClr val="E44C54"/>
      </a:lt1>
      <a:dk2>
        <a:srgbClr val="1D1D1D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5EDE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